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3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12192000" cy="6858000"/>
  <p:defaultTextStyle>
    <a:defPPr>
      <a:defRPr lang="de-DE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 /><Relationship Id="rId7" Type="http://schemas.openxmlformats.org/officeDocument/2006/relationships/tableStyles" Target="tableStyles.xml" /><Relationship Id="rId8" Type="http://schemas.openxmlformats.org/officeDocument/2006/relationships/viewProps" Target="viewProps.xml" /></Relationships>
</file>

<file path=ppt/media/image1.png>
</file>

<file path=ppt/media/image2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Click to edit Master subtitle style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fr-FR"/>
              <a:t>Click icon to add picture</a:t>
            </a:r>
            <a:endParaRPr lang="fr-FR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Click to edit Master title style</a:t>
            </a:r>
            <a:endParaRPr lang="fr-FR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Click to edit Master text styles</a:t>
            </a:r>
            <a:endParaRPr/>
          </a:p>
          <a:p>
            <a:pPr lvl="1">
              <a:defRPr/>
            </a:pPr>
            <a:r>
              <a:rPr lang="fr-FR"/>
              <a:t>Second level</a:t>
            </a:r>
            <a:endParaRPr/>
          </a:p>
          <a:p>
            <a:pPr lvl="2">
              <a:defRPr/>
            </a:pPr>
            <a:r>
              <a:rPr lang="fr-FR"/>
              <a:t>Third level</a:t>
            </a:r>
            <a:endParaRPr/>
          </a:p>
          <a:p>
            <a:pPr lvl="3">
              <a:defRPr/>
            </a:pPr>
            <a:r>
              <a:rPr lang="fr-FR"/>
              <a:t>Fourth level</a:t>
            </a:r>
            <a:endParaRPr/>
          </a:p>
          <a:p>
            <a:pPr lvl="4">
              <a:defRPr/>
            </a:pPr>
            <a:r>
              <a:rPr lang="fr-FR"/>
              <a:t>Fifth level</a:t>
            </a:r>
            <a:endParaRPr lang="fr-FR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fr-FR"/>
              <a:t/>
            </a:fld>
            <a:endParaRPr lang="fr-FR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tile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Multicore &amp; GPU Computing</a:t>
            </a:r>
            <a:endParaRPr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de-DE">
                <a:solidFill>
                  <a:schemeClr val="bg1"/>
                </a:solidFill>
                <a:latin typeface="Quicksand SemiBold"/>
                <a:ea typeface="Quicksand SemiBold"/>
                <a:cs typeface="Quicksand SemiBold"/>
              </a:rPr>
              <a:t>Bild Verarbeitung : Sobel Operator</a:t>
            </a:r>
            <a:endParaRPr lang="de-DE">
              <a:solidFill>
                <a:schemeClr val="bg1"/>
              </a:solidFill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 lang="de-DE" sz="1600">
                <a:solidFill>
                  <a:schemeClr val="bg1"/>
                </a:solidFill>
                <a:latin typeface="Quicksand Light"/>
                <a:ea typeface="Quicksand Light"/>
                <a:cs typeface="Quicksand Light"/>
              </a:rPr>
              <a:t>Gruppe 1: Arno Chaidron, Louis Hermier</a:t>
            </a:r>
            <a:endParaRPr sz="1600">
              <a:solidFill>
                <a:schemeClr val="bg1"/>
              </a:solidFill>
              <a:latin typeface="Quicksand Light"/>
              <a:ea typeface="Quicksand Light"/>
              <a:cs typeface="Quicksand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7684476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Agenda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sp>
        <p:nvSpPr>
          <p:cNvPr id="1953380839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Prototypen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OpenMP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CUDA Parallelisierung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584194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 algn="ctr"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Test-Daten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  <p:pic>
        <p:nvPicPr>
          <p:cNvPr id="208433561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838199" y="1690687"/>
            <a:ext cx="3826003" cy="2533834"/>
          </a:xfrm>
          <a:prstGeom prst="rect">
            <a:avLst/>
          </a:prstGeom>
        </p:spPr>
      </p:pic>
      <p:pic>
        <p:nvPicPr>
          <p:cNvPr id="500225873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7878673" y="3965590"/>
            <a:ext cx="3826003" cy="2533834"/>
          </a:xfrm>
          <a:prstGeom prst="rect">
            <a:avLst/>
          </a:prstGeom>
        </p:spPr>
      </p:pic>
      <p:sp>
        <p:nvSpPr>
          <p:cNvPr id="2098345017" name="" hidden="0"/>
          <p:cNvSpPr txBox="1"/>
          <p:nvPr isPhoto="0" userDrawn="0"/>
        </p:nvSpPr>
        <p:spPr bwMode="auto">
          <a:xfrm flipH="0" flipV="0">
            <a:off x="4821733" y="1690687"/>
            <a:ext cx="6883628" cy="1463076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Small: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600 * 397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238.200px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Medium: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1000 * 662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662.000px</a:t>
            </a:r>
            <a:r>
              <a:rPr>
                <a:latin typeface="Quicksand SemiBold"/>
                <a:ea typeface="Quicksand SemiBold"/>
                <a:cs typeface="Quicksand SemiBold"/>
              </a:rPr>
              <a:t> (2,8x </a:t>
            </a:r>
            <a:r>
              <a:rPr>
                <a:latin typeface="Quicksand Light"/>
                <a:ea typeface="Quicksand Light"/>
                <a:cs typeface="Quicksand Light"/>
              </a:rPr>
              <a:t>small</a:t>
            </a:r>
            <a:r>
              <a:rPr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endParaRPr>
              <a:latin typeface="Quicksand SemiBold"/>
              <a:ea typeface="Quicksand SemiBold"/>
              <a:cs typeface="Quicksand SemiBold"/>
            </a:endParaRPr>
          </a:p>
          <a:p>
            <a:pPr>
              <a:defRPr/>
            </a:pPr>
            <a:r>
              <a:rPr>
                <a:latin typeface="Quicksand SemiBold"/>
                <a:ea typeface="Quicksand SemiBold"/>
                <a:cs typeface="Quicksand SemiBold"/>
              </a:rPr>
              <a:t>Large: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4394 * 2910</a:t>
            </a:r>
            <a:r>
              <a:rPr>
                <a:latin typeface="Quicksand SemiBold"/>
                <a:ea typeface="Quicksand SemiBold"/>
                <a:cs typeface="Quicksand SemiBold"/>
              </a:rPr>
              <a:t> =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12.786.540px (19x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medium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, 54x 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Light"/>
                <a:ea typeface="Quicksand Light"/>
                <a:cs typeface="Quicksand Light"/>
              </a:rPr>
              <a:t>large</a:t>
            </a:r>
            <a:r>
              <a:rPr lang="de-DE" sz="1800" b="0" i="0" u="none" strike="noStrike" cap="none" spc="0">
                <a:solidFill>
                  <a:schemeClr val="tx1"/>
                </a:solidFill>
                <a:latin typeface="Quicksand SemiBold"/>
                <a:ea typeface="Quicksand SemiBold"/>
                <a:cs typeface="Quicksand SemiBold"/>
              </a:rPr>
              <a:t>)</a:t>
            </a:r>
            <a:endParaRPr>
              <a:latin typeface="Quicksand SemiBold"/>
              <a:ea typeface="Quicksand SemiBold"/>
              <a:cs typeface="Quicksand Semi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ONLYOFFICE/7.0.0.127</Application>
  <DocSecurity>0</DocSecurity>
  <PresentationFormat>Widescreen</PresentationFormat>
  <Paragraphs>0</Paragraphs>
  <Slides>3</Slides>
  <Notes>3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Theme 1</vt:lpstr>
      <vt:lpstr>Slide 1</vt:lpstr>
      <vt:lpstr>Slide 2</vt:lpstr>
      <vt:lpstr>Slide 3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2022-03-27T20:10:30Z</dcterms:modified>
  <cp:category/>
  <cp:contentStatus/>
  <cp:version/>
</cp:coreProperties>
</file>